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271A6B-6746-454F-B115-801EDC0797B3}" v="4" dt="2025-10-29T15:54:23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 custLinFactNeighborX="2151" custLinFactNeighborY="-3255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15895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31F60-435F-BE78-18BF-8DD18C29C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09"/>
            <a:ext cx="12237330" cy="528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3927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12FEA-F102-5DE2-C72D-0606693BF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238663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401</Words>
  <Application>Microsoft Office PowerPoint</Application>
  <PresentationFormat>Widescreen</PresentationFormat>
  <Paragraphs>39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MD SAHANWAJ KHAN</cp:lastModifiedBy>
  <cp:revision>13</cp:revision>
  <dcterms:created xsi:type="dcterms:W3CDTF">2025-01-20T11:39:00Z</dcterms:created>
  <dcterms:modified xsi:type="dcterms:W3CDTF">2025-10-29T15:55:04Z</dcterms:modified>
</cp:coreProperties>
</file>